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1695C-37BC-4F9C-9398-CA491D8EB6BD}" type="datetimeFigureOut">
              <a:rPr lang="de-CH" smtClean="0"/>
              <a:t>02.12.2019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A781A-EC91-4DB8-9599-87965552AFA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141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046514" y="1122364"/>
            <a:ext cx="9396185" cy="1849437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046515" y="3602038"/>
            <a:ext cx="939618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B884E-F077-4A19-9F95-BB2CAFCD4710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3419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B6D5-AB91-4F3E-91EE-7AC2297490BB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1240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46514" y="365127"/>
            <a:ext cx="9308873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046512" y="1838327"/>
            <a:ext cx="4396800" cy="4351336"/>
          </a:xfrm>
        </p:spPr>
        <p:txBody>
          <a:bodyPr>
            <a:normAutofit/>
          </a:bodyPr>
          <a:lstStyle>
            <a:lvl1pPr marL="266700" indent="-266700">
              <a:defRPr sz="2400"/>
            </a:lvl1pPr>
            <a:lvl2pPr marL="542925" indent="-276225">
              <a:defRPr sz="2000"/>
            </a:lvl2pPr>
            <a:lvl3pPr marL="714375" indent="-171450">
              <a:defRPr sz="16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959599" y="1838327"/>
            <a:ext cx="4395789" cy="4351336"/>
          </a:xfrm>
        </p:spPr>
        <p:txBody>
          <a:bodyPr>
            <a:normAutofit/>
          </a:bodyPr>
          <a:lstStyle>
            <a:lvl1pPr marL="266700" indent="-266700">
              <a:defRPr sz="2400"/>
            </a:lvl1pPr>
            <a:lvl2pPr marL="542925" indent="-276225">
              <a:defRPr sz="2000"/>
            </a:lvl2pPr>
            <a:lvl3pPr marL="714375" indent="-171450">
              <a:defRPr sz="16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C4FC-904B-4813-8CAB-559A3F204993}" type="datetime1">
              <a:rPr lang="de-CH" smtClean="0"/>
              <a:t>02.12.2019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5645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46514" y="365127"/>
            <a:ext cx="9308873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046511" y="1838327"/>
            <a:ext cx="4396800" cy="64769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046512" y="2505075"/>
            <a:ext cx="4396800" cy="3684588"/>
          </a:xfrm>
        </p:spPr>
        <p:txBody>
          <a:bodyPr>
            <a:normAutofit/>
          </a:bodyPr>
          <a:lstStyle>
            <a:lvl1pPr marL="266700" indent="-266700">
              <a:defRPr sz="2400"/>
            </a:lvl1pPr>
            <a:lvl2pPr marL="542925" indent="-276225">
              <a:defRPr sz="2000"/>
            </a:lvl2pPr>
            <a:lvl3pPr marL="714375" indent="-171450">
              <a:defRPr sz="16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959601" y="1838327"/>
            <a:ext cx="4395788" cy="64769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959599" y="2505075"/>
            <a:ext cx="4395789" cy="3684588"/>
          </a:xfrm>
        </p:spPr>
        <p:txBody>
          <a:bodyPr>
            <a:normAutofit/>
          </a:bodyPr>
          <a:lstStyle>
            <a:lvl1pPr marL="266700" indent="-266700">
              <a:defRPr sz="2400"/>
            </a:lvl1pPr>
            <a:lvl2pPr marL="542925" indent="-276225">
              <a:defRPr sz="2000"/>
            </a:lvl2pPr>
            <a:lvl3pPr marL="714375" indent="-171450">
              <a:defRPr sz="16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C4FC-904B-4813-8CAB-559A3F204993}" type="datetime1">
              <a:rPr lang="de-CH" smtClean="0"/>
              <a:t>02.12.2019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6841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EAAA-012D-4F55-9A68-BDDA7EC9A521}" type="datetime1">
              <a:rPr lang="de-CH" smtClean="0"/>
              <a:t>02.12.2019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851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703-A729-4796-B9CD-80B65D42E484}" type="datetime1">
              <a:rPr lang="de-CH" smtClean="0"/>
              <a:t>02.12.2019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467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Ohne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44703-A729-4796-B9CD-80B65D42E484}" type="datetime1">
              <a:rPr lang="de-CH" smtClean="0"/>
              <a:t>02.12.2019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2085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7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18040637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hoto Editor Photo" r:id="rId10" imgW="9752381" imgH="7314286" progId="MSPhotoEd.3">
                  <p:embed/>
                </p:oleObj>
              </mc:Choice>
              <mc:Fallback>
                <p:oleObj name="Photo Editor Photo" r:id="rId10" imgW="9752381" imgH="7314286" progId="MSPhotoEd.3">
                  <p:embed/>
                  <p:pic>
                    <p:nvPicPr>
                      <p:cNvPr id="10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192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046515" y="365127"/>
            <a:ext cx="93072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046515" y="1825625"/>
            <a:ext cx="930728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2401" y="6356352"/>
            <a:ext cx="1460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2FFFA8F-BB44-4E27-B2D1-A5E98E760AE4}" type="datetime1">
              <a:rPr lang="de-CH" smtClean="0"/>
              <a:pPr/>
              <a:t>02.12.2019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046515" y="6356352"/>
            <a:ext cx="61068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072E4C-A4AA-4B29-A92A-53A47C299140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4270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72" r:id="rId4"/>
    <p:sldLayoutId id="2147483666" r:id="rId5"/>
    <p:sldLayoutId id="2147483667" r:id="rId6"/>
    <p:sldLayoutId id="2147483673" r:id="rId7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6858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8650" indent="-27000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0000" indent="-27000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13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58886" y="2704892"/>
            <a:ext cx="7047139" cy="1147313"/>
          </a:xfrm>
        </p:spPr>
        <p:txBody>
          <a:bodyPr anchor="ctr"/>
          <a:lstStyle/>
          <a:p>
            <a:r>
              <a:rPr lang="de-CH" b="1" dirty="0" smtClean="0"/>
              <a:t>Stadt Luzern</a:t>
            </a:r>
            <a:br>
              <a:rPr lang="de-CH" b="1" dirty="0" smtClean="0"/>
            </a:br>
            <a:r>
              <a:rPr lang="de-CH" b="1" dirty="0" smtClean="0"/>
              <a:t>Abteilung Alter und Gesundheit</a:t>
            </a:r>
            <a:endParaRPr lang="de-CH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058886" y="3928631"/>
            <a:ext cx="7047138" cy="840566"/>
          </a:xfrm>
        </p:spPr>
        <p:txBody>
          <a:bodyPr/>
          <a:lstStyle/>
          <a:p>
            <a:r>
              <a:rPr lang="de-CH" dirty="0" smtClean="0"/>
              <a:t>Kurzinformation zu drei aktuellen Projekten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4A5E1-2049-43F3-A62B-30241F1B17D1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1</a:t>
            </a:fld>
            <a:endParaRPr lang="de-CH"/>
          </a:p>
        </p:txBody>
      </p:sp>
      <p:sp>
        <p:nvSpPr>
          <p:cNvPr id="6" name="Rechteck 5"/>
          <p:cNvSpPr/>
          <p:nvPr/>
        </p:nvSpPr>
        <p:spPr>
          <a:xfrm>
            <a:off x="4296454" y="1147640"/>
            <a:ext cx="4572000" cy="859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685800">
              <a:lnSpc>
                <a:spcPct val="90000"/>
              </a:lnSpc>
              <a:spcBef>
                <a:spcPts val="750"/>
              </a:spcBef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Netzwerk Alter Luzern </a:t>
            </a:r>
          </a:p>
          <a:p>
            <a:pPr algn="ctr" defTabSz="685800">
              <a:lnSpc>
                <a:spcPct val="90000"/>
              </a:lnSpc>
              <a:spcBef>
                <a:spcPts val="750"/>
              </a:spcBef>
            </a:pPr>
            <a:r>
              <a:rPr lang="de-CH" sz="2400" dirty="0">
                <a:latin typeface="Arial" panose="020B0604020202020204" pitchFamily="34" charset="0"/>
                <a:cs typeface="Arial" panose="020B0604020202020204" pitchFamily="34" charset="0"/>
              </a:rPr>
              <a:t>2. Dezember 2019</a:t>
            </a:r>
          </a:p>
        </p:txBody>
      </p:sp>
    </p:spTree>
    <p:extLst>
      <p:ext uri="{BB962C8B-B14F-4D97-AF65-F5344CB8AC3E}">
        <p14:creationId xmlns:p14="http://schemas.microsoft.com/office/powerpoint/2010/main" val="354363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400" b="1" dirty="0"/>
              <a:t>Gutscheine für selbstbestimmtes Wohnen</a:t>
            </a:r>
            <a:endParaRPr lang="de-CH" sz="2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46515" y="1825625"/>
            <a:ext cx="9141945" cy="4351338"/>
          </a:xfrm>
        </p:spPr>
        <p:txBody>
          <a:bodyPr>
            <a:noAutofit/>
          </a:bodyPr>
          <a:lstStyle/>
          <a:p>
            <a:r>
              <a:rPr lang="de-CH" sz="2400" dirty="0"/>
              <a:t>Vierjähriges Pilotprojekt (2019 – 2022)</a:t>
            </a:r>
          </a:p>
          <a:p>
            <a:r>
              <a:rPr lang="de-CH" sz="2400" dirty="0"/>
              <a:t>Zielgruppen: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Personen, die knapp keine EL erhalten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Leistungen, die von der EL nicht / </a:t>
            </a:r>
            <a:r>
              <a:rPr lang="de-CH" sz="2400" dirty="0" smtClean="0"/>
              <a:t>nur teilweise </a:t>
            </a:r>
            <a:r>
              <a:rPr lang="de-CH" sz="2400" dirty="0"/>
              <a:t>übernommen werden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Pflegende und betreuende Angehörige</a:t>
            </a:r>
          </a:p>
          <a:p>
            <a:r>
              <a:rPr lang="de-CH" sz="2400" dirty="0"/>
              <a:t>Schnelle und unbürokratische Kostengutsprachen</a:t>
            </a:r>
          </a:p>
          <a:p>
            <a:r>
              <a:rPr lang="de-CH" sz="2400" dirty="0"/>
              <a:t>Maximal </a:t>
            </a:r>
            <a:r>
              <a:rPr lang="de-CH" sz="2400" dirty="0" smtClean="0"/>
              <a:t>Fr. 3'000 </a:t>
            </a:r>
            <a:r>
              <a:rPr lang="de-CH" sz="2400" dirty="0"/>
              <a:t>pro Haushalt und Jahr (Richtwert)</a:t>
            </a:r>
          </a:p>
          <a:p>
            <a:r>
              <a:rPr lang="de-CH" sz="2400" dirty="0"/>
              <a:t>Gutsprache nur über die Anlaufstelle Alter</a:t>
            </a:r>
            <a:br>
              <a:rPr lang="de-CH" sz="2400" dirty="0"/>
            </a:br>
            <a:r>
              <a:rPr lang="de-CH" sz="2400" dirty="0"/>
              <a:t>(verbunden mit einer Situationseinschätzung)</a:t>
            </a:r>
            <a:br>
              <a:rPr lang="de-CH" sz="2400" dirty="0"/>
            </a:br>
            <a:endParaRPr lang="de-CH" sz="2400" dirty="0"/>
          </a:p>
          <a:p>
            <a:endParaRPr lang="de-CH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B6D5-AB91-4F3E-91EE-7AC2297490BB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596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400" b="1" dirty="0"/>
              <a:t>Sozius 2 (Bewerbung bei Age Stiftung)</a:t>
            </a:r>
            <a:endParaRPr lang="de-CH" sz="2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46515" y="1825625"/>
            <a:ext cx="9573265" cy="4351338"/>
          </a:xfrm>
        </p:spPr>
        <p:txBody>
          <a:bodyPr>
            <a:noAutofit/>
          </a:bodyPr>
          <a:lstStyle/>
          <a:p>
            <a:r>
              <a:rPr lang="de-CH" sz="2400" dirty="0"/>
              <a:t>«En </a:t>
            </a:r>
            <a:r>
              <a:rPr lang="de-CH" sz="2400" dirty="0" err="1"/>
              <a:t>Guete</a:t>
            </a:r>
            <a:r>
              <a:rPr lang="de-CH" sz="2400" dirty="0"/>
              <a:t> </a:t>
            </a:r>
            <a:r>
              <a:rPr lang="de-CH" sz="2400" i="1" dirty="0" err="1"/>
              <a:t>mitenand</a:t>
            </a:r>
            <a:r>
              <a:rPr lang="de-CH" sz="2400" dirty="0"/>
              <a:t>» (Arbeitstitel)</a:t>
            </a:r>
          </a:p>
          <a:p>
            <a:r>
              <a:rPr lang="de-CH" sz="2400" dirty="0"/>
              <a:t>Fördern des gemeinsamen Essens</a:t>
            </a:r>
          </a:p>
          <a:p>
            <a:r>
              <a:rPr lang="de-CH" sz="2400" dirty="0"/>
              <a:t>Vernetzung der </a:t>
            </a:r>
            <a:r>
              <a:rPr lang="de-CH" sz="2400" dirty="0"/>
              <a:t>Anbieter: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Mahlzeitendienste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Mittagstische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Besuchsdienste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Freiwillige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/>
              <a:t>Restaurants (inkl. Coop, Migros usw.)</a:t>
            </a:r>
          </a:p>
          <a:p>
            <a:r>
              <a:rPr lang="de-CH" sz="2400" dirty="0"/>
              <a:t>Ev. </a:t>
            </a:r>
            <a:r>
              <a:rPr lang="de-CH" sz="2400" dirty="0" smtClean="0"/>
              <a:t>Gutscheinmodell</a:t>
            </a:r>
          </a:p>
          <a:p>
            <a:r>
              <a:rPr lang="de-CH" sz="2400" dirty="0" smtClean="0"/>
              <a:t>Eingabe bis 11. Dezember 2019, Entscheid Februar 2020</a:t>
            </a:r>
            <a:endParaRPr lang="de-CH" sz="2400" dirty="0"/>
          </a:p>
          <a:p>
            <a:endParaRPr lang="de-CH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B6D5-AB91-4F3E-91EE-7AC2297490BB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65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400" b="1" dirty="0"/>
              <a:t>WHO-Netzwerk «Age-</a:t>
            </a:r>
            <a:r>
              <a:rPr lang="de-CH" sz="2400" b="1" dirty="0" err="1"/>
              <a:t>friendly</a:t>
            </a:r>
            <a:r>
              <a:rPr lang="de-CH" sz="2400" b="1" dirty="0"/>
              <a:t> Cities»</a:t>
            </a:r>
            <a:endParaRPr lang="de-CH" sz="2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46516" y="1825625"/>
            <a:ext cx="9599144" cy="4351338"/>
          </a:xfrm>
        </p:spPr>
        <p:txBody>
          <a:bodyPr>
            <a:noAutofit/>
          </a:bodyPr>
          <a:lstStyle/>
          <a:p>
            <a:r>
              <a:rPr lang="de-CH" sz="2400" dirty="0" smtClean="0"/>
              <a:t>Ziele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 smtClean="0"/>
              <a:t>Positionierung als altersfreundliche Stadt stärken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 smtClean="0"/>
              <a:t>Identifikation </a:t>
            </a:r>
            <a:r>
              <a:rPr lang="de-CH" sz="2400" dirty="0"/>
              <a:t>möglicher </a:t>
            </a:r>
            <a:r>
              <a:rPr lang="de-CH" sz="2400" dirty="0" smtClean="0"/>
              <a:t>Lücken</a:t>
            </a:r>
            <a:endParaRPr lang="de-CH" sz="2400" dirty="0"/>
          </a:p>
          <a:p>
            <a:pPr lvl="1">
              <a:buFont typeface="Symbol" panose="05050102010706020507" pitchFamily="18" charset="2"/>
              <a:buChar char="-"/>
            </a:pPr>
            <a:r>
              <a:rPr lang="de-CH" sz="2400" dirty="0" smtClean="0"/>
              <a:t>Stärkung der Vernetzung gegen innen und aussen</a:t>
            </a:r>
          </a:p>
          <a:p>
            <a:r>
              <a:rPr lang="de-CH" sz="2400" dirty="0" smtClean="0"/>
              <a:t>Kick-Off </a:t>
            </a:r>
            <a:r>
              <a:rPr lang="de-CH" sz="2400" dirty="0"/>
              <a:t>am 23. Januar 2020 (</a:t>
            </a:r>
            <a:r>
              <a:rPr lang="de-CH" sz="2400" dirty="0" smtClean="0"/>
              <a:t>Infoveranstaltung</a:t>
            </a:r>
            <a:r>
              <a:rPr lang="de-CH" sz="2400" dirty="0"/>
              <a:t>)</a:t>
            </a:r>
          </a:p>
          <a:p>
            <a:r>
              <a:rPr lang="de-CH" sz="2400" dirty="0" smtClean="0"/>
              <a:t>Bevölkerungsumfrage </a:t>
            </a:r>
            <a:r>
              <a:rPr lang="de-CH" sz="2400" dirty="0"/>
              <a:t>LUSTAT bei </a:t>
            </a:r>
            <a:r>
              <a:rPr lang="de-CH" sz="2400" dirty="0" smtClean="0"/>
              <a:t>Ü-65 im Frühling 2020</a:t>
            </a:r>
            <a:endParaRPr lang="de-CH" sz="2400" dirty="0"/>
          </a:p>
          <a:p>
            <a:r>
              <a:rPr lang="de-CH" sz="2400" dirty="0"/>
              <a:t>Partizipative Interpretation der </a:t>
            </a:r>
            <a:r>
              <a:rPr lang="de-CH" sz="2400" dirty="0" smtClean="0"/>
              <a:t>Resultate im Herbst 2020</a:t>
            </a:r>
            <a:endParaRPr lang="de-CH" sz="2400" dirty="0"/>
          </a:p>
          <a:p>
            <a:r>
              <a:rPr lang="de-CH" sz="2400" dirty="0" smtClean="0"/>
              <a:t>Eingabe </a:t>
            </a:r>
            <a:r>
              <a:rPr lang="de-CH" sz="2400" dirty="0"/>
              <a:t>Dossier </a:t>
            </a:r>
            <a:r>
              <a:rPr lang="de-CH" sz="2400" dirty="0" smtClean="0"/>
              <a:t>an die WHO bis </a:t>
            </a:r>
            <a:r>
              <a:rPr lang="de-CH" sz="2400" dirty="0"/>
              <a:t>Ende 2020</a:t>
            </a:r>
          </a:p>
          <a:p>
            <a:endParaRPr lang="de-CH" sz="2400" dirty="0"/>
          </a:p>
          <a:p>
            <a:endParaRPr lang="de-CH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7B6D5-AB91-4F3E-91EE-7AC2297490BB}" type="datetime1">
              <a:rPr lang="de-CH" smtClean="0"/>
              <a:t>02.12.2019</a:t>
            </a:fld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2E4C-A4AA-4B29-A92A-53A47C299140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944395"/>
      </p:ext>
    </p:extLst>
  </p:cSld>
  <p:clrMapOvr>
    <a:masterClrMapping/>
  </p:clrMapOvr>
</p:sld>
</file>

<file path=ppt/theme/theme1.xml><?xml version="1.0" encoding="utf-8"?>
<a:theme xmlns:a="http://schemas.openxmlformats.org/drawingml/2006/main" name="StadtLuzernText">
  <a:themeElements>
    <a:clrScheme name="StadtLuzernTes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65CE"/>
      </a:accent1>
      <a:accent2>
        <a:srgbClr val="EC7524"/>
      </a:accent2>
      <a:accent3>
        <a:srgbClr val="A5A5A5"/>
      </a:accent3>
      <a:accent4>
        <a:srgbClr val="FFFF00"/>
      </a:accent4>
      <a:accent5>
        <a:srgbClr val="002060"/>
      </a:accent5>
      <a:accent6>
        <a:srgbClr val="70AD47"/>
      </a:accent6>
      <a:hlink>
        <a:srgbClr val="3165CE"/>
      </a:hlink>
      <a:folHlink>
        <a:srgbClr val="323F4F"/>
      </a:folHlink>
    </a:clrScheme>
    <a:fontScheme name="StadtLuzern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adtLuzern_2016_4zu3" id="{02BC3C8B-8B36-4F44-BD2C-7469F77BD31B}" vid="{90AA04B5-2F1A-481D-8304-01B7731D4B1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StadtLuzern_2016_4zu3</Template>
  <TotalTime>0</TotalTime>
  <Words>181</Words>
  <Application>Microsoft Office PowerPoint</Application>
  <PresentationFormat>Breitbild</PresentationFormat>
  <Paragraphs>41</Paragraphs>
  <Slides>4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StadtLuzernText</vt:lpstr>
      <vt:lpstr>Photo Editor Photo</vt:lpstr>
      <vt:lpstr>Stadt Luzern Abteilung Alter und Gesundheit</vt:lpstr>
      <vt:lpstr>Gutscheine für selbstbestimmtes Wohnen</vt:lpstr>
      <vt:lpstr>Sozius 2 (Bewerbung bei Age Stiftung)</vt:lpstr>
      <vt:lpstr>WHO-Netzwerk «Age-friendly Cities»</vt:lpstr>
    </vt:vector>
  </TitlesOfParts>
  <Company>Stadt Luzern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Stadt Luzern Abteilung Alter und Gesundheit</dc:title>
  <dc:creator>Hendry Paolo</dc:creator>
  <cp:lastModifiedBy>Hendry Paolo</cp:lastModifiedBy>
  <cp:revision>3</cp:revision>
  <dcterms:created xsi:type="dcterms:W3CDTF">2019-11-27T08:54:29Z</dcterms:created>
  <dcterms:modified xsi:type="dcterms:W3CDTF">2019-12-02T09:36:51Z</dcterms:modified>
</cp:coreProperties>
</file>